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4"/>
  </p:sldMasterIdLst>
  <p:sldIdLst>
    <p:sldId id="256" r:id="rId5"/>
    <p:sldId id="268" r:id="rId6"/>
    <p:sldId id="257" r:id="rId7"/>
    <p:sldId id="258" r:id="rId8"/>
    <p:sldId id="274" r:id="rId9"/>
    <p:sldId id="267" r:id="rId10"/>
    <p:sldId id="273" r:id="rId11"/>
    <p:sldId id="263" r:id="rId12"/>
    <p:sldId id="266" r:id="rId13"/>
    <p:sldId id="260" r:id="rId14"/>
    <p:sldId id="262" r:id="rId15"/>
    <p:sldId id="271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7F648-D82A-4D6A-9B4F-45FE9D3CA583}" v="642" dt="2024-05-29T01:31:42.010"/>
    <p1510:client id="{EE39EB38-7874-BAF2-8968-40D879422D52}" v="2" dt="2024-05-29T15:08:16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ulx Capt KM" userId="5cab98f0-7a72-4573-a7e6-9d194edb0668" providerId="ADAL" clId="{B7B7F648-D82A-4D6A-9B4F-45FE9D3CA583}"/>
    <pc:docChg chg="undo custSel addSld delSld modSld">
      <pc:chgData name="Proulx Capt KM" userId="5cab98f0-7a72-4573-a7e6-9d194edb0668" providerId="ADAL" clId="{B7B7F648-D82A-4D6A-9B4F-45FE9D3CA583}" dt="2024-05-29T01:31:42.049" v="1044" actId="27636"/>
      <pc:docMkLst>
        <pc:docMk/>
      </pc:docMkLst>
      <pc:sldChg chg="modSp modAnim">
        <pc:chgData name="Proulx Capt KM" userId="5cab98f0-7a72-4573-a7e6-9d194edb0668" providerId="ADAL" clId="{B7B7F648-D82A-4D6A-9B4F-45FE9D3CA583}" dt="2024-05-29T01:14:27.512" v="348"/>
        <pc:sldMkLst>
          <pc:docMk/>
          <pc:sldMk cId="3269205424" sldId="256"/>
        </pc:sldMkLst>
        <pc:spChg chg="mod">
          <ac:chgData name="Proulx Capt KM" userId="5cab98f0-7a72-4573-a7e6-9d194edb0668" providerId="ADAL" clId="{B7B7F648-D82A-4D6A-9B4F-45FE9D3CA583}" dt="2024-05-29T00:41:24.394" v="1" actId="20577"/>
          <ac:spMkLst>
            <pc:docMk/>
            <pc:sldMk cId="3269205424" sldId="256"/>
            <ac:spMk id="2" creationId="{00000000-0000-0000-0000-000000000000}"/>
          </ac:spMkLst>
        </pc:spChg>
      </pc:sldChg>
      <pc:sldChg chg="addSp modSp mod modAnim">
        <pc:chgData name="Proulx Capt KM" userId="5cab98f0-7a72-4573-a7e6-9d194edb0668" providerId="ADAL" clId="{B7B7F648-D82A-4D6A-9B4F-45FE9D3CA583}" dt="2024-05-29T01:14:18.422" v="337"/>
        <pc:sldMkLst>
          <pc:docMk/>
          <pc:sldMk cId="2316985358" sldId="257"/>
        </pc:sldMkLst>
        <pc:spChg chg="mod">
          <ac:chgData name="Proulx Capt KM" userId="5cab98f0-7a72-4573-a7e6-9d194edb0668" providerId="ADAL" clId="{B7B7F648-D82A-4D6A-9B4F-45FE9D3CA583}" dt="2024-05-29T01:01:56.711" v="25"/>
          <ac:spMkLst>
            <pc:docMk/>
            <pc:sldMk cId="2316985358" sldId="257"/>
            <ac:spMk id="2" creationId="{00000000-0000-0000-0000-000000000000}"/>
          </ac:spMkLst>
        </pc:spChg>
        <pc:spChg chg="mod">
          <ac:chgData name="Proulx Capt KM" userId="5cab98f0-7a72-4573-a7e6-9d194edb0668" providerId="ADAL" clId="{B7B7F648-D82A-4D6A-9B4F-45FE9D3CA583}" dt="2024-05-29T01:12:34.661" v="282" actId="14100"/>
          <ac:spMkLst>
            <pc:docMk/>
            <pc:sldMk cId="2316985358" sldId="257"/>
            <ac:spMk id="3" creationId="{00000000-0000-0000-0000-000000000000}"/>
          </ac:spMkLst>
        </pc:spChg>
        <pc:picChg chg="add mod">
          <ac:chgData name="Proulx Capt KM" userId="5cab98f0-7a72-4573-a7e6-9d194edb0668" providerId="ADAL" clId="{B7B7F648-D82A-4D6A-9B4F-45FE9D3CA583}" dt="2024-05-29T01:12:40.246" v="284" actId="1076"/>
          <ac:picMkLst>
            <pc:docMk/>
            <pc:sldMk cId="2316985358" sldId="257"/>
            <ac:picMk id="5" creationId="{3ADD6FA4-6013-B739-1769-FCA2337F301B}"/>
          </ac:picMkLst>
        </pc:picChg>
      </pc:sldChg>
      <pc:sldChg chg="addSp modSp mod modAnim">
        <pc:chgData name="Proulx Capt KM" userId="5cab98f0-7a72-4573-a7e6-9d194edb0668" providerId="ADAL" clId="{B7B7F648-D82A-4D6A-9B4F-45FE9D3CA583}" dt="2024-05-29T01:14:13.463" v="330"/>
        <pc:sldMkLst>
          <pc:docMk/>
          <pc:sldMk cId="1272184451" sldId="258"/>
        </pc:sldMkLst>
        <pc:spChg chg="mod">
          <ac:chgData name="Proulx Capt KM" userId="5cab98f0-7a72-4573-a7e6-9d194edb0668" providerId="ADAL" clId="{B7B7F648-D82A-4D6A-9B4F-45FE9D3CA583}" dt="2024-05-29T01:10:18.777" v="149"/>
          <ac:spMkLst>
            <pc:docMk/>
            <pc:sldMk cId="1272184451" sldId="258"/>
            <ac:spMk id="2" creationId="{00000000-0000-0000-0000-000000000000}"/>
          </ac:spMkLst>
        </pc:spChg>
        <pc:spChg chg="mod">
          <ac:chgData name="Proulx Capt KM" userId="5cab98f0-7a72-4573-a7e6-9d194edb0668" providerId="ADAL" clId="{B7B7F648-D82A-4D6A-9B4F-45FE9D3CA583}" dt="2024-05-29T01:13:32.554" v="316" actId="20577"/>
          <ac:spMkLst>
            <pc:docMk/>
            <pc:sldMk cId="1272184451" sldId="258"/>
            <ac:spMk id="3" creationId="{00000000-0000-0000-0000-000000000000}"/>
          </ac:spMkLst>
        </pc:spChg>
        <pc:picChg chg="add mod">
          <ac:chgData name="Proulx Capt KM" userId="5cab98f0-7a72-4573-a7e6-9d194edb0668" providerId="ADAL" clId="{B7B7F648-D82A-4D6A-9B4F-45FE9D3CA583}" dt="2024-05-29T01:13:40.721" v="317" actId="14100"/>
          <ac:picMkLst>
            <pc:docMk/>
            <pc:sldMk cId="1272184451" sldId="258"/>
            <ac:picMk id="5" creationId="{DA91B0E2-AC22-8D73-D2CF-6E9F36A10961}"/>
          </ac:picMkLst>
        </pc:picChg>
      </pc:sldChg>
      <pc:sldChg chg="modSp mod addAnim delAnim modAnim">
        <pc:chgData name="Proulx Capt KM" userId="5cab98f0-7a72-4573-a7e6-9d194edb0668" providerId="ADAL" clId="{B7B7F648-D82A-4D6A-9B4F-45FE9D3CA583}" dt="2024-05-29T01:31:42.049" v="1044" actId="27636"/>
        <pc:sldMkLst>
          <pc:docMk/>
          <pc:sldMk cId="1421670328" sldId="260"/>
        </pc:sldMkLst>
        <pc:spChg chg="mod">
          <ac:chgData name="Proulx Capt KM" userId="5cab98f0-7a72-4573-a7e6-9d194edb0668" providerId="ADAL" clId="{B7B7F648-D82A-4D6A-9B4F-45FE9D3CA583}" dt="2024-05-29T01:01:56.711" v="25"/>
          <ac:spMkLst>
            <pc:docMk/>
            <pc:sldMk cId="1421670328" sldId="260"/>
            <ac:spMk id="2" creationId="{00000000-0000-0000-0000-000000000000}"/>
          </ac:spMkLst>
        </pc:spChg>
        <pc:spChg chg="mod">
          <ac:chgData name="Proulx Capt KM" userId="5cab98f0-7a72-4573-a7e6-9d194edb0668" providerId="ADAL" clId="{B7B7F648-D82A-4D6A-9B4F-45FE9D3CA583}" dt="2024-05-29T01:31:42.049" v="1044" actId="27636"/>
          <ac:spMkLst>
            <pc:docMk/>
            <pc:sldMk cId="1421670328" sldId="260"/>
            <ac:spMk id="3" creationId="{00000000-0000-0000-0000-000000000000}"/>
          </ac:spMkLst>
        </pc:spChg>
      </pc:sldChg>
      <pc:sldChg chg="modSp">
        <pc:chgData name="Proulx Capt KM" userId="5cab98f0-7a72-4573-a7e6-9d194edb0668" providerId="ADAL" clId="{B7B7F648-D82A-4D6A-9B4F-45FE9D3CA583}" dt="2024-05-29T01:19:56.887" v="545" actId="20577"/>
        <pc:sldMkLst>
          <pc:docMk/>
          <pc:sldMk cId="2797950669" sldId="262"/>
        </pc:sldMkLst>
        <pc:spChg chg="mod">
          <ac:chgData name="Proulx Capt KM" userId="5cab98f0-7a72-4573-a7e6-9d194edb0668" providerId="ADAL" clId="{B7B7F648-D82A-4D6A-9B4F-45FE9D3CA583}" dt="2024-05-29T01:01:56.711" v="25"/>
          <ac:spMkLst>
            <pc:docMk/>
            <pc:sldMk cId="2797950669" sldId="262"/>
            <ac:spMk id="2" creationId="{00000000-0000-0000-0000-000000000000}"/>
          </ac:spMkLst>
        </pc:spChg>
        <pc:spChg chg="mod">
          <ac:chgData name="Proulx Capt KM" userId="5cab98f0-7a72-4573-a7e6-9d194edb0668" providerId="ADAL" clId="{B7B7F648-D82A-4D6A-9B4F-45FE9D3CA583}" dt="2024-05-29T01:19:56.887" v="545" actId="20577"/>
          <ac:spMkLst>
            <pc:docMk/>
            <pc:sldMk cId="2797950669" sldId="262"/>
            <ac:spMk id="3" creationId="{00000000-0000-0000-0000-000000000000}"/>
          </ac:spMkLst>
        </pc:spChg>
      </pc:sldChg>
      <pc:sldChg chg="modSp">
        <pc:chgData name="Proulx Capt KM" userId="5cab98f0-7a72-4573-a7e6-9d194edb0668" providerId="ADAL" clId="{B7B7F648-D82A-4D6A-9B4F-45FE9D3CA583}" dt="2024-05-29T01:01:56.711" v="25"/>
        <pc:sldMkLst>
          <pc:docMk/>
          <pc:sldMk cId="2822993812" sldId="263"/>
        </pc:sldMkLst>
        <pc:spChg chg="mod">
          <ac:chgData name="Proulx Capt KM" userId="5cab98f0-7a72-4573-a7e6-9d194edb0668" providerId="ADAL" clId="{B7B7F648-D82A-4D6A-9B4F-45FE9D3CA583}" dt="2024-05-29T01:01:56.711" v="25"/>
          <ac:spMkLst>
            <pc:docMk/>
            <pc:sldMk cId="2822993812" sldId="263"/>
            <ac:spMk id="2" creationId="{00000000-0000-0000-0000-000000000000}"/>
          </ac:spMkLst>
        </pc:spChg>
        <pc:spChg chg="mod">
          <ac:chgData name="Proulx Capt KM" userId="5cab98f0-7a72-4573-a7e6-9d194edb0668" providerId="ADAL" clId="{B7B7F648-D82A-4D6A-9B4F-45FE9D3CA583}" dt="2024-05-29T01:01:56.711" v="25"/>
          <ac:spMkLst>
            <pc:docMk/>
            <pc:sldMk cId="2822993812" sldId="263"/>
            <ac:spMk id="3" creationId="{00000000-0000-0000-0000-000000000000}"/>
          </ac:spMkLst>
        </pc:spChg>
      </pc:sldChg>
      <pc:sldChg chg="modSp mod modAnim">
        <pc:chgData name="Proulx Capt KM" userId="5cab98f0-7a72-4573-a7e6-9d194edb0668" providerId="ADAL" clId="{B7B7F648-D82A-4D6A-9B4F-45FE9D3CA583}" dt="2024-05-29T01:23:36.083" v="640" actId="27636"/>
        <pc:sldMkLst>
          <pc:docMk/>
          <pc:sldMk cId="652516821" sldId="265"/>
        </pc:sldMkLst>
        <pc:spChg chg="mod">
          <ac:chgData name="Proulx Capt KM" userId="5cab98f0-7a72-4573-a7e6-9d194edb0668" providerId="ADAL" clId="{B7B7F648-D82A-4D6A-9B4F-45FE9D3CA583}" dt="2024-05-29T01:01:56.711" v="25"/>
          <ac:spMkLst>
            <pc:docMk/>
            <pc:sldMk cId="652516821" sldId="265"/>
            <ac:spMk id="2" creationId="{00000000-0000-0000-0000-000000000000}"/>
          </ac:spMkLst>
        </pc:spChg>
        <pc:spChg chg="mod">
          <ac:chgData name="Proulx Capt KM" userId="5cab98f0-7a72-4573-a7e6-9d194edb0668" providerId="ADAL" clId="{B7B7F648-D82A-4D6A-9B4F-45FE9D3CA583}" dt="2024-05-29T01:23:36.083" v="640" actId="27636"/>
          <ac:spMkLst>
            <pc:docMk/>
            <pc:sldMk cId="652516821" sldId="265"/>
            <ac:spMk id="3" creationId="{00000000-0000-0000-0000-000000000000}"/>
          </ac:spMkLst>
        </pc:spChg>
      </pc:sldChg>
      <pc:sldChg chg="modSp">
        <pc:chgData name="Proulx Capt KM" userId="5cab98f0-7a72-4573-a7e6-9d194edb0668" providerId="ADAL" clId="{B7B7F648-D82A-4D6A-9B4F-45FE9D3CA583}" dt="2024-05-29T01:01:56.711" v="25"/>
        <pc:sldMkLst>
          <pc:docMk/>
          <pc:sldMk cId="2184096470" sldId="266"/>
        </pc:sldMkLst>
        <pc:spChg chg="mod">
          <ac:chgData name="Proulx Capt KM" userId="5cab98f0-7a72-4573-a7e6-9d194edb0668" providerId="ADAL" clId="{B7B7F648-D82A-4D6A-9B4F-45FE9D3CA583}" dt="2024-05-29T01:01:56.711" v="25"/>
          <ac:spMkLst>
            <pc:docMk/>
            <pc:sldMk cId="2184096470" sldId="266"/>
            <ac:spMk id="2" creationId="{00000000-0000-0000-0000-000000000000}"/>
          </ac:spMkLst>
        </pc:spChg>
        <pc:spChg chg="mod">
          <ac:chgData name="Proulx Capt KM" userId="5cab98f0-7a72-4573-a7e6-9d194edb0668" providerId="ADAL" clId="{B7B7F648-D82A-4D6A-9B4F-45FE9D3CA583}" dt="2024-05-29T01:01:56.711" v="25"/>
          <ac:spMkLst>
            <pc:docMk/>
            <pc:sldMk cId="2184096470" sldId="266"/>
            <ac:spMk id="3" creationId="{00000000-0000-0000-0000-000000000000}"/>
          </ac:spMkLst>
        </pc:spChg>
      </pc:sldChg>
      <pc:sldChg chg="addSp delSp modSp mod delAnim modAnim">
        <pc:chgData name="Proulx Capt KM" userId="5cab98f0-7a72-4573-a7e6-9d194edb0668" providerId="ADAL" clId="{B7B7F648-D82A-4D6A-9B4F-45FE9D3CA583}" dt="2024-05-29T01:15:36.294" v="365" actId="1076"/>
        <pc:sldMkLst>
          <pc:docMk/>
          <pc:sldMk cId="837643632" sldId="267"/>
        </pc:sldMkLst>
        <pc:spChg chg="del mod">
          <ac:chgData name="Proulx Capt KM" userId="5cab98f0-7a72-4573-a7e6-9d194edb0668" providerId="ADAL" clId="{B7B7F648-D82A-4D6A-9B4F-45FE9D3CA583}" dt="2024-05-29T01:07:15.948" v="105" actId="478"/>
          <ac:spMkLst>
            <pc:docMk/>
            <pc:sldMk cId="837643632" sldId="267"/>
            <ac:spMk id="3" creationId="{00000000-0000-0000-0000-000000000000}"/>
          </ac:spMkLst>
        </pc:spChg>
        <pc:spChg chg="mod">
          <ac:chgData name="Proulx Capt KM" userId="5cab98f0-7a72-4573-a7e6-9d194edb0668" providerId="ADAL" clId="{B7B7F648-D82A-4D6A-9B4F-45FE9D3CA583}" dt="2024-05-29T01:01:56.711" v="25"/>
          <ac:spMkLst>
            <pc:docMk/>
            <pc:sldMk cId="837643632" sldId="267"/>
            <ac:spMk id="4" creationId="{00000000-0000-0000-0000-000000000000}"/>
          </ac:spMkLst>
        </pc:spChg>
        <pc:spChg chg="del">
          <ac:chgData name="Proulx Capt KM" userId="5cab98f0-7a72-4573-a7e6-9d194edb0668" providerId="ADAL" clId="{B7B7F648-D82A-4D6A-9B4F-45FE9D3CA583}" dt="2024-05-29T01:15:10.609" v="357" actId="478"/>
          <ac:spMkLst>
            <pc:docMk/>
            <pc:sldMk cId="837643632" sldId="267"/>
            <ac:spMk id="5" creationId="{00000000-0000-0000-0000-000000000000}"/>
          </ac:spMkLst>
        </pc:spChg>
        <pc:spChg chg="del">
          <ac:chgData name="Proulx Capt KM" userId="5cab98f0-7a72-4573-a7e6-9d194edb0668" providerId="ADAL" clId="{B7B7F648-D82A-4D6A-9B4F-45FE9D3CA583}" dt="2024-05-29T01:07:42.964" v="109" actId="478"/>
          <ac:spMkLst>
            <pc:docMk/>
            <pc:sldMk cId="837643632" sldId="267"/>
            <ac:spMk id="6" creationId="{00000000-0000-0000-0000-000000000000}"/>
          </ac:spMkLst>
        </pc:spChg>
        <pc:spChg chg="del">
          <ac:chgData name="Proulx Capt KM" userId="5cab98f0-7a72-4573-a7e6-9d194edb0668" providerId="ADAL" clId="{B7B7F648-D82A-4D6A-9B4F-45FE9D3CA583}" dt="2024-05-29T01:15:07.732" v="355" actId="478"/>
          <ac:spMkLst>
            <pc:docMk/>
            <pc:sldMk cId="837643632" sldId="267"/>
            <ac:spMk id="7" creationId="{00000000-0000-0000-0000-000000000000}"/>
          </ac:spMkLst>
        </pc:spChg>
        <pc:spChg chg="add del mod">
          <ac:chgData name="Proulx Capt KM" userId="5cab98f0-7a72-4573-a7e6-9d194edb0668" providerId="ADAL" clId="{B7B7F648-D82A-4D6A-9B4F-45FE9D3CA583}" dt="2024-05-29T01:07:32.710" v="106" actId="22"/>
          <ac:spMkLst>
            <pc:docMk/>
            <pc:sldMk cId="837643632" sldId="267"/>
            <ac:spMk id="10" creationId="{59226DC3-6681-0185-26E4-4E0A4C51C6A5}"/>
          </ac:spMkLst>
        </pc:spChg>
        <pc:spChg chg="add del mod">
          <ac:chgData name="Proulx Capt KM" userId="5cab98f0-7a72-4573-a7e6-9d194edb0668" providerId="ADAL" clId="{B7B7F648-D82A-4D6A-9B4F-45FE9D3CA583}" dt="2024-05-29T01:07:56.648" v="113" actId="478"/>
          <ac:spMkLst>
            <pc:docMk/>
            <pc:sldMk cId="837643632" sldId="267"/>
            <ac:spMk id="14" creationId="{9A55B3A6-8BC9-D1A5-259B-5CDAA69A71B4}"/>
          </ac:spMkLst>
        </pc:spChg>
        <pc:spChg chg="add del mod">
          <ac:chgData name="Proulx Capt KM" userId="5cab98f0-7a72-4573-a7e6-9d194edb0668" providerId="ADAL" clId="{B7B7F648-D82A-4D6A-9B4F-45FE9D3CA583}" dt="2024-05-29T01:15:09.022" v="356" actId="478"/>
          <ac:spMkLst>
            <pc:docMk/>
            <pc:sldMk cId="837643632" sldId="267"/>
            <ac:spMk id="16" creationId="{33584CB0-9C48-1090-7863-2C7A25F17206}"/>
          </ac:spMkLst>
        </pc:spChg>
        <pc:spChg chg="add del mod">
          <ac:chgData name="Proulx Capt KM" userId="5cab98f0-7a72-4573-a7e6-9d194edb0668" providerId="ADAL" clId="{B7B7F648-D82A-4D6A-9B4F-45FE9D3CA583}" dt="2024-05-29T01:15:13.176" v="358" actId="478"/>
          <ac:spMkLst>
            <pc:docMk/>
            <pc:sldMk cId="837643632" sldId="267"/>
            <ac:spMk id="18" creationId="{3113CC91-7C11-D8AF-E830-85E1EB3836A8}"/>
          </ac:spMkLst>
        </pc:spChg>
        <pc:picChg chg="add del mod">
          <ac:chgData name="Proulx Capt KM" userId="5cab98f0-7a72-4573-a7e6-9d194edb0668" providerId="ADAL" clId="{B7B7F648-D82A-4D6A-9B4F-45FE9D3CA583}" dt="2024-05-29T01:07:12.749" v="104" actId="22"/>
          <ac:picMkLst>
            <pc:docMk/>
            <pc:sldMk cId="837643632" sldId="267"/>
            <ac:picMk id="8" creationId="{0CA8CD42-D22A-B74F-96D6-1EEA55A88305}"/>
          </ac:picMkLst>
        </pc:picChg>
        <pc:picChg chg="add mod ord">
          <ac:chgData name="Proulx Capt KM" userId="5cab98f0-7a72-4573-a7e6-9d194edb0668" providerId="ADAL" clId="{B7B7F648-D82A-4D6A-9B4F-45FE9D3CA583}" dt="2024-05-29T01:07:52.795" v="112" actId="1076"/>
          <ac:picMkLst>
            <pc:docMk/>
            <pc:sldMk cId="837643632" sldId="267"/>
            <ac:picMk id="12" creationId="{B80809D0-F9D0-86E8-DE93-65037486889F}"/>
          </ac:picMkLst>
        </pc:picChg>
        <pc:picChg chg="add mod">
          <ac:chgData name="Proulx Capt KM" userId="5cab98f0-7a72-4573-a7e6-9d194edb0668" providerId="ADAL" clId="{B7B7F648-D82A-4D6A-9B4F-45FE9D3CA583}" dt="2024-05-29T01:15:36.294" v="365" actId="1076"/>
          <ac:picMkLst>
            <pc:docMk/>
            <pc:sldMk cId="837643632" sldId="267"/>
            <ac:picMk id="20" creationId="{90339432-2CE7-91D3-B8D8-3A2EC5A0E9A2}"/>
          </ac:picMkLst>
        </pc:picChg>
      </pc:sldChg>
      <pc:sldChg chg="modSp modAnim">
        <pc:chgData name="Proulx Capt KM" userId="5cab98f0-7a72-4573-a7e6-9d194edb0668" providerId="ADAL" clId="{B7B7F648-D82A-4D6A-9B4F-45FE9D3CA583}" dt="2024-05-29T01:14:24.328" v="346"/>
        <pc:sldMkLst>
          <pc:docMk/>
          <pc:sldMk cId="2689739363" sldId="268"/>
        </pc:sldMkLst>
        <pc:spChg chg="mod">
          <ac:chgData name="Proulx Capt KM" userId="5cab98f0-7a72-4573-a7e6-9d194edb0668" providerId="ADAL" clId="{B7B7F648-D82A-4D6A-9B4F-45FE9D3CA583}" dt="2024-05-29T01:01:56.711" v="25"/>
          <ac:spMkLst>
            <pc:docMk/>
            <pc:sldMk cId="2689739363" sldId="268"/>
            <ac:spMk id="2" creationId="{00000000-0000-0000-0000-000000000000}"/>
          </ac:spMkLst>
        </pc:spChg>
        <pc:spChg chg="mod">
          <ac:chgData name="Proulx Capt KM" userId="5cab98f0-7a72-4573-a7e6-9d194edb0668" providerId="ADAL" clId="{B7B7F648-D82A-4D6A-9B4F-45FE9D3CA583}" dt="2024-05-29T01:01:56.711" v="25"/>
          <ac:spMkLst>
            <pc:docMk/>
            <pc:sldMk cId="2689739363" sldId="268"/>
            <ac:spMk id="3" creationId="{00000000-0000-0000-0000-000000000000}"/>
          </ac:spMkLst>
        </pc:spChg>
      </pc:sldChg>
      <pc:sldChg chg="modSp modAnim">
        <pc:chgData name="Proulx Capt KM" userId="5cab98f0-7a72-4573-a7e6-9d194edb0668" providerId="ADAL" clId="{B7B7F648-D82A-4D6A-9B4F-45FE9D3CA583}" dt="2024-05-29T01:20:08.083" v="550" actId="15"/>
        <pc:sldMkLst>
          <pc:docMk/>
          <pc:sldMk cId="225728241" sldId="271"/>
        </pc:sldMkLst>
        <pc:spChg chg="mod">
          <ac:chgData name="Proulx Capt KM" userId="5cab98f0-7a72-4573-a7e6-9d194edb0668" providerId="ADAL" clId="{B7B7F648-D82A-4D6A-9B4F-45FE9D3CA583}" dt="2024-05-29T01:01:56.711" v="25"/>
          <ac:spMkLst>
            <pc:docMk/>
            <pc:sldMk cId="225728241" sldId="271"/>
            <ac:spMk id="2" creationId="{00000000-0000-0000-0000-000000000000}"/>
          </ac:spMkLst>
        </pc:spChg>
        <pc:spChg chg="mod">
          <ac:chgData name="Proulx Capt KM" userId="5cab98f0-7a72-4573-a7e6-9d194edb0668" providerId="ADAL" clId="{B7B7F648-D82A-4D6A-9B4F-45FE9D3CA583}" dt="2024-05-29T01:20:08.083" v="550" actId="15"/>
          <ac:spMkLst>
            <pc:docMk/>
            <pc:sldMk cId="225728241" sldId="271"/>
            <ac:spMk id="3" creationId="{00000000-0000-0000-0000-000000000000}"/>
          </ac:spMkLst>
        </pc:spChg>
      </pc:sldChg>
      <pc:sldChg chg="modSp del mod">
        <pc:chgData name="Proulx Capt KM" userId="5cab98f0-7a72-4573-a7e6-9d194edb0668" providerId="ADAL" clId="{B7B7F648-D82A-4D6A-9B4F-45FE9D3CA583}" dt="2024-05-29T00:54:14.246" v="3" actId="47"/>
        <pc:sldMkLst>
          <pc:docMk/>
          <pc:sldMk cId="3921966497" sldId="272"/>
        </pc:sldMkLst>
        <pc:spChg chg="mod">
          <ac:chgData name="Proulx Capt KM" userId="5cab98f0-7a72-4573-a7e6-9d194edb0668" providerId="ADAL" clId="{B7B7F648-D82A-4D6A-9B4F-45FE9D3CA583}" dt="2024-05-29T00:54:11.777" v="2" actId="6549"/>
          <ac:spMkLst>
            <pc:docMk/>
            <pc:sldMk cId="3921966497" sldId="272"/>
            <ac:spMk id="3" creationId="{2349DC2C-4EE1-EA86-4A8D-204EAFD8877E}"/>
          </ac:spMkLst>
        </pc:spChg>
      </pc:sldChg>
      <pc:sldChg chg="modSp">
        <pc:chgData name="Proulx Capt KM" userId="5cab98f0-7a72-4573-a7e6-9d194edb0668" providerId="ADAL" clId="{B7B7F648-D82A-4D6A-9B4F-45FE9D3CA583}" dt="2024-05-29T01:01:56.711" v="25"/>
        <pc:sldMkLst>
          <pc:docMk/>
          <pc:sldMk cId="2678428101" sldId="273"/>
        </pc:sldMkLst>
        <pc:spChg chg="mod">
          <ac:chgData name="Proulx Capt KM" userId="5cab98f0-7a72-4573-a7e6-9d194edb0668" providerId="ADAL" clId="{B7B7F648-D82A-4D6A-9B4F-45FE9D3CA583}" dt="2024-05-29T01:01:56.711" v="25"/>
          <ac:spMkLst>
            <pc:docMk/>
            <pc:sldMk cId="2678428101" sldId="273"/>
            <ac:spMk id="2" creationId="{64F6FEEF-5AED-1235-281D-42AD86889BE5}"/>
          </ac:spMkLst>
        </pc:spChg>
      </pc:sldChg>
      <pc:sldChg chg="modSp add mod">
        <pc:chgData name="Proulx Capt KM" userId="5cab98f0-7a72-4573-a7e6-9d194edb0668" providerId="ADAL" clId="{B7B7F648-D82A-4D6A-9B4F-45FE9D3CA583}" dt="2024-05-29T01:30:12.888" v="962" actId="27636"/>
        <pc:sldMkLst>
          <pc:docMk/>
          <pc:sldMk cId="2075604685" sldId="274"/>
        </pc:sldMkLst>
        <pc:spChg chg="mod">
          <ac:chgData name="Proulx Capt KM" userId="5cab98f0-7a72-4573-a7e6-9d194edb0668" providerId="ADAL" clId="{B7B7F648-D82A-4D6A-9B4F-45FE9D3CA583}" dt="2024-05-29T01:24:48.827" v="676" actId="20577"/>
          <ac:spMkLst>
            <pc:docMk/>
            <pc:sldMk cId="2075604685" sldId="274"/>
            <ac:spMk id="2" creationId="{00000000-0000-0000-0000-000000000000}"/>
          </ac:spMkLst>
        </pc:spChg>
        <pc:spChg chg="mod">
          <ac:chgData name="Proulx Capt KM" userId="5cab98f0-7a72-4573-a7e6-9d194edb0668" providerId="ADAL" clId="{B7B7F648-D82A-4D6A-9B4F-45FE9D3CA583}" dt="2024-05-29T01:30:12.888" v="962" actId="27636"/>
          <ac:spMkLst>
            <pc:docMk/>
            <pc:sldMk cId="2075604685" sldId="274"/>
            <ac:spMk id="3" creationId="{00000000-0000-0000-0000-000000000000}"/>
          </ac:spMkLst>
        </pc:spChg>
      </pc:sldChg>
      <pc:sldChg chg="modSp del">
        <pc:chgData name="Proulx Capt KM" userId="5cab98f0-7a72-4573-a7e6-9d194edb0668" providerId="ADAL" clId="{B7B7F648-D82A-4D6A-9B4F-45FE9D3CA583}" dt="2024-05-29T01:16:03.214" v="366" actId="47"/>
        <pc:sldMkLst>
          <pc:docMk/>
          <pc:sldMk cId="3712372622" sldId="274"/>
        </pc:sldMkLst>
        <pc:spChg chg="mod">
          <ac:chgData name="Proulx Capt KM" userId="5cab98f0-7a72-4573-a7e6-9d194edb0668" providerId="ADAL" clId="{B7B7F648-D82A-4D6A-9B4F-45FE9D3CA583}" dt="2024-05-29T01:01:56.711" v="25"/>
          <ac:spMkLst>
            <pc:docMk/>
            <pc:sldMk cId="3712372622" sldId="274"/>
            <ac:spMk id="2" creationId="{F606ADC4-E1FD-C006-4075-34187C9DAD2E}"/>
          </ac:spMkLst>
        </pc:spChg>
      </pc:sldChg>
    </pc:docChg>
  </pc:docChgLst>
  <pc:docChgLst>
    <pc:chgData name="Proulx Capt KM" userId="S::karine.proulx@cadets.gc.ca::5cab98f0-7a72-4573-a7e6-9d194edb0668" providerId="AD" clId="Web-{EE39EB38-7874-BAF2-8968-40D879422D52}"/>
    <pc:docChg chg="modSld addMainMaster delMainMaster">
      <pc:chgData name="Proulx Capt KM" userId="S::karine.proulx@cadets.gc.ca::5cab98f0-7a72-4573-a7e6-9d194edb0668" providerId="AD" clId="Web-{EE39EB38-7874-BAF2-8968-40D879422D52}" dt="2024-05-29T15:08:16.672" v="1" actId="14100"/>
      <pc:docMkLst>
        <pc:docMk/>
      </pc:docMkLst>
      <pc:sldChg chg="modSp mod modClrScheme chgLayout">
        <pc:chgData name="Proulx Capt KM" userId="S::karine.proulx@cadets.gc.ca::5cab98f0-7a72-4573-a7e6-9d194edb0668" providerId="AD" clId="Web-{EE39EB38-7874-BAF2-8968-40D879422D52}" dt="2024-05-29T15:07:57.031" v="0"/>
        <pc:sldMkLst>
          <pc:docMk/>
          <pc:sldMk cId="3269205424" sldId="256"/>
        </pc:sldMkLst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3269205424" sldId="256"/>
            <ac:spMk id="2" creationId="{00000000-0000-0000-0000-000000000000}"/>
          </ac:spMkLst>
        </pc:spChg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3269205424" sldId="256"/>
            <ac:spMk id="3" creationId="{00000000-0000-0000-0000-000000000000}"/>
          </ac:spMkLst>
        </pc:spChg>
      </pc:sldChg>
      <pc:sldChg chg="modSp mod modClrScheme chgLayout">
        <pc:chgData name="Proulx Capt KM" userId="S::karine.proulx@cadets.gc.ca::5cab98f0-7a72-4573-a7e6-9d194edb0668" providerId="AD" clId="Web-{EE39EB38-7874-BAF2-8968-40D879422D52}" dt="2024-05-29T15:07:57.031" v="0"/>
        <pc:sldMkLst>
          <pc:docMk/>
          <pc:sldMk cId="2316985358" sldId="257"/>
        </pc:sldMkLst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2316985358" sldId="257"/>
            <ac:spMk id="2" creationId="{00000000-0000-0000-0000-000000000000}"/>
          </ac:spMkLst>
        </pc:spChg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2316985358" sldId="257"/>
            <ac:spMk id="3" creationId="{00000000-0000-0000-0000-000000000000}"/>
          </ac:spMkLst>
        </pc:spChg>
      </pc:sldChg>
      <pc:sldChg chg="modSp mod modClrScheme chgLayout">
        <pc:chgData name="Proulx Capt KM" userId="S::karine.proulx@cadets.gc.ca::5cab98f0-7a72-4573-a7e6-9d194edb0668" providerId="AD" clId="Web-{EE39EB38-7874-BAF2-8968-40D879422D52}" dt="2024-05-29T15:07:57.031" v="0"/>
        <pc:sldMkLst>
          <pc:docMk/>
          <pc:sldMk cId="1272184451" sldId="258"/>
        </pc:sldMkLst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1272184451" sldId="258"/>
            <ac:spMk id="2" creationId="{00000000-0000-0000-0000-000000000000}"/>
          </ac:spMkLst>
        </pc:spChg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1272184451" sldId="258"/>
            <ac:spMk id="3" creationId="{00000000-0000-0000-0000-000000000000}"/>
          </ac:spMkLst>
        </pc:spChg>
      </pc:sldChg>
      <pc:sldChg chg="modSp mod modClrScheme chgLayout">
        <pc:chgData name="Proulx Capt KM" userId="S::karine.proulx@cadets.gc.ca::5cab98f0-7a72-4573-a7e6-9d194edb0668" providerId="AD" clId="Web-{EE39EB38-7874-BAF2-8968-40D879422D52}" dt="2024-05-29T15:07:57.031" v="0"/>
        <pc:sldMkLst>
          <pc:docMk/>
          <pc:sldMk cId="1421670328" sldId="260"/>
        </pc:sldMkLst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1421670328" sldId="260"/>
            <ac:spMk id="2" creationId="{00000000-0000-0000-0000-000000000000}"/>
          </ac:spMkLst>
        </pc:spChg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1421670328" sldId="260"/>
            <ac:spMk id="3" creationId="{00000000-0000-0000-0000-000000000000}"/>
          </ac:spMkLst>
        </pc:spChg>
      </pc:sldChg>
      <pc:sldChg chg="modSp mod modClrScheme chgLayout">
        <pc:chgData name="Proulx Capt KM" userId="S::karine.proulx@cadets.gc.ca::5cab98f0-7a72-4573-a7e6-9d194edb0668" providerId="AD" clId="Web-{EE39EB38-7874-BAF2-8968-40D879422D52}" dt="2024-05-29T15:07:57.031" v="0"/>
        <pc:sldMkLst>
          <pc:docMk/>
          <pc:sldMk cId="2797950669" sldId="262"/>
        </pc:sldMkLst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2797950669" sldId="262"/>
            <ac:spMk id="2" creationId="{00000000-0000-0000-0000-000000000000}"/>
          </ac:spMkLst>
        </pc:spChg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2797950669" sldId="262"/>
            <ac:spMk id="3" creationId="{00000000-0000-0000-0000-000000000000}"/>
          </ac:spMkLst>
        </pc:spChg>
      </pc:sldChg>
      <pc:sldChg chg="modSp mod modClrScheme chgLayout">
        <pc:chgData name="Proulx Capt KM" userId="S::karine.proulx@cadets.gc.ca::5cab98f0-7a72-4573-a7e6-9d194edb0668" providerId="AD" clId="Web-{EE39EB38-7874-BAF2-8968-40D879422D52}" dt="2024-05-29T15:07:57.031" v="0"/>
        <pc:sldMkLst>
          <pc:docMk/>
          <pc:sldMk cId="2822993812" sldId="263"/>
        </pc:sldMkLst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2822993812" sldId="263"/>
            <ac:spMk id="2" creationId="{00000000-0000-0000-0000-000000000000}"/>
          </ac:spMkLst>
        </pc:spChg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2822993812" sldId="263"/>
            <ac:spMk id="3" creationId="{00000000-0000-0000-0000-000000000000}"/>
          </ac:spMkLst>
        </pc:spChg>
      </pc:sldChg>
      <pc:sldChg chg="modSp mod modClrScheme chgLayout">
        <pc:chgData name="Proulx Capt KM" userId="S::karine.proulx@cadets.gc.ca::5cab98f0-7a72-4573-a7e6-9d194edb0668" providerId="AD" clId="Web-{EE39EB38-7874-BAF2-8968-40D879422D52}" dt="2024-05-29T15:07:57.031" v="0"/>
        <pc:sldMkLst>
          <pc:docMk/>
          <pc:sldMk cId="652516821" sldId="265"/>
        </pc:sldMkLst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652516821" sldId="265"/>
            <ac:spMk id="2" creationId="{00000000-0000-0000-0000-000000000000}"/>
          </ac:spMkLst>
        </pc:spChg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652516821" sldId="265"/>
            <ac:spMk id="3" creationId="{00000000-0000-0000-0000-000000000000}"/>
          </ac:spMkLst>
        </pc:spChg>
      </pc:sldChg>
      <pc:sldChg chg="modSp mod modClrScheme chgLayout">
        <pc:chgData name="Proulx Capt KM" userId="S::karine.proulx@cadets.gc.ca::5cab98f0-7a72-4573-a7e6-9d194edb0668" providerId="AD" clId="Web-{EE39EB38-7874-BAF2-8968-40D879422D52}" dt="2024-05-29T15:07:57.031" v="0"/>
        <pc:sldMkLst>
          <pc:docMk/>
          <pc:sldMk cId="2184096470" sldId="266"/>
        </pc:sldMkLst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2184096470" sldId="266"/>
            <ac:spMk id="2" creationId="{00000000-0000-0000-0000-000000000000}"/>
          </ac:spMkLst>
        </pc:spChg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2184096470" sldId="266"/>
            <ac:spMk id="3" creationId="{00000000-0000-0000-0000-000000000000}"/>
          </ac:spMkLst>
        </pc:spChg>
      </pc:sldChg>
      <pc:sldChg chg="modSp mod modClrScheme chgLayout">
        <pc:chgData name="Proulx Capt KM" userId="S::karine.proulx@cadets.gc.ca::5cab98f0-7a72-4573-a7e6-9d194edb0668" providerId="AD" clId="Web-{EE39EB38-7874-BAF2-8968-40D879422D52}" dt="2024-05-29T15:08:16.672" v="1" actId="14100"/>
        <pc:sldMkLst>
          <pc:docMk/>
          <pc:sldMk cId="837643632" sldId="267"/>
        </pc:sldMkLst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837643632" sldId="267"/>
            <ac:spMk id="4" creationId="{00000000-0000-0000-0000-000000000000}"/>
          </ac:spMkLst>
        </pc:spChg>
        <pc:picChg chg="mod ord">
          <ac:chgData name="Proulx Capt KM" userId="S::karine.proulx@cadets.gc.ca::5cab98f0-7a72-4573-a7e6-9d194edb0668" providerId="AD" clId="Web-{EE39EB38-7874-BAF2-8968-40D879422D52}" dt="2024-05-29T15:07:57.031" v="0"/>
          <ac:picMkLst>
            <pc:docMk/>
            <pc:sldMk cId="837643632" sldId="267"/>
            <ac:picMk id="12" creationId="{B80809D0-F9D0-86E8-DE93-65037486889F}"/>
          </ac:picMkLst>
        </pc:picChg>
        <pc:picChg chg="mod">
          <ac:chgData name="Proulx Capt KM" userId="S::karine.proulx@cadets.gc.ca::5cab98f0-7a72-4573-a7e6-9d194edb0668" providerId="AD" clId="Web-{EE39EB38-7874-BAF2-8968-40D879422D52}" dt="2024-05-29T15:08:16.672" v="1" actId="14100"/>
          <ac:picMkLst>
            <pc:docMk/>
            <pc:sldMk cId="837643632" sldId="267"/>
            <ac:picMk id="20" creationId="{90339432-2CE7-91D3-B8D8-3A2EC5A0E9A2}"/>
          </ac:picMkLst>
        </pc:picChg>
      </pc:sldChg>
      <pc:sldChg chg="modSp mod modClrScheme chgLayout">
        <pc:chgData name="Proulx Capt KM" userId="S::karine.proulx@cadets.gc.ca::5cab98f0-7a72-4573-a7e6-9d194edb0668" providerId="AD" clId="Web-{EE39EB38-7874-BAF2-8968-40D879422D52}" dt="2024-05-29T15:07:57.031" v="0"/>
        <pc:sldMkLst>
          <pc:docMk/>
          <pc:sldMk cId="2689739363" sldId="268"/>
        </pc:sldMkLst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2689739363" sldId="268"/>
            <ac:spMk id="2" creationId="{00000000-0000-0000-0000-000000000000}"/>
          </ac:spMkLst>
        </pc:spChg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2689739363" sldId="268"/>
            <ac:spMk id="3" creationId="{00000000-0000-0000-0000-000000000000}"/>
          </ac:spMkLst>
        </pc:spChg>
      </pc:sldChg>
      <pc:sldChg chg="modSp mod modClrScheme chgLayout">
        <pc:chgData name="Proulx Capt KM" userId="S::karine.proulx@cadets.gc.ca::5cab98f0-7a72-4573-a7e6-9d194edb0668" providerId="AD" clId="Web-{EE39EB38-7874-BAF2-8968-40D879422D52}" dt="2024-05-29T15:07:57.031" v="0"/>
        <pc:sldMkLst>
          <pc:docMk/>
          <pc:sldMk cId="225728241" sldId="271"/>
        </pc:sldMkLst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225728241" sldId="271"/>
            <ac:spMk id="2" creationId="{00000000-0000-0000-0000-000000000000}"/>
          </ac:spMkLst>
        </pc:spChg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225728241" sldId="271"/>
            <ac:spMk id="3" creationId="{00000000-0000-0000-0000-000000000000}"/>
          </ac:spMkLst>
        </pc:spChg>
      </pc:sldChg>
      <pc:sldChg chg="modSp mod modClrScheme chgLayout">
        <pc:chgData name="Proulx Capt KM" userId="S::karine.proulx@cadets.gc.ca::5cab98f0-7a72-4573-a7e6-9d194edb0668" providerId="AD" clId="Web-{EE39EB38-7874-BAF2-8968-40D879422D52}" dt="2024-05-29T15:07:57.031" v="0"/>
        <pc:sldMkLst>
          <pc:docMk/>
          <pc:sldMk cId="2678428101" sldId="273"/>
        </pc:sldMkLst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2678428101" sldId="273"/>
            <ac:spMk id="2" creationId="{64F6FEEF-5AED-1235-281D-42AD86889BE5}"/>
          </ac:spMkLst>
        </pc:spChg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2678428101" sldId="273"/>
            <ac:spMk id="3" creationId="{2584D364-6995-EB69-C0E5-8051F857C91F}"/>
          </ac:spMkLst>
        </pc:spChg>
      </pc:sldChg>
      <pc:sldChg chg="modSp mod modClrScheme chgLayout">
        <pc:chgData name="Proulx Capt KM" userId="S::karine.proulx@cadets.gc.ca::5cab98f0-7a72-4573-a7e6-9d194edb0668" providerId="AD" clId="Web-{EE39EB38-7874-BAF2-8968-40D879422D52}" dt="2024-05-29T15:07:57.031" v="0"/>
        <pc:sldMkLst>
          <pc:docMk/>
          <pc:sldMk cId="2075604685" sldId="274"/>
        </pc:sldMkLst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2075604685" sldId="274"/>
            <ac:spMk id="2" creationId="{00000000-0000-0000-0000-000000000000}"/>
          </ac:spMkLst>
        </pc:spChg>
        <pc:spChg chg="mod ord">
          <ac:chgData name="Proulx Capt KM" userId="S::karine.proulx@cadets.gc.ca::5cab98f0-7a72-4573-a7e6-9d194edb0668" providerId="AD" clId="Web-{EE39EB38-7874-BAF2-8968-40D879422D52}" dt="2024-05-29T15:07:57.031" v="0"/>
          <ac:spMkLst>
            <pc:docMk/>
            <pc:sldMk cId="2075604685" sldId="274"/>
            <ac:spMk id="3" creationId="{00000000-0000-0000-0000-000000000000}"/>
          </ac:spMkLst>
        </pc:spChg>
      </pc:sldChg>
      <pc:sldMasterChg chg="del delSldLayout">
        <pc:chgData name="Proulx Capt KM" userId="S::karine.proulx@cadets.gc.ca::5cab98f0-7a72-4573-a7e6-9d194edb0668" providerId="AD" clId="Web-{EE39EB38-7874-BAF2-8968-40D879422D52}" dt="2024-05-29T15:07:57.031" v="0"/>
        <pc:sldMasterMkLst>
          <pc:docMk/>
          <pc:sldMasterMk cId="820790703" sldId="2147483856"/>
        </pc:sldMasterMkLst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1196191298" sldId="2147483857"/>
          </pc:sldLayoutMkLst>
        </pc:sldLayoutChg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2232938406" sldId="2147483858"/>
          </pc:sldLayoutMkLst>
        </pc:sldLayoutChg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645294206" sldId="2147483859"/>
          </pc:sldLayoutMkLst>
        </pc:sldLayoutChg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3864101262" sldId="2147483860"/>
          </pc:sldLayoutMkLst>
        </pc:sldLayoutChg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3806264436" sldId="2147483861"/>
          </pc:sldLayoutMkLst>
        </pc:sldLayoutChg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2007037393" sldId="2147483862"/>
          </pc:sldLayoutMkLst>
        </pc:sldLayoutChg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3461370864" sldId="2147483863"/>
          </pc:sldLayoutMkLst>
        </pc:sldLayoutChg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3271653371" sldId="2147483864"/>
          </pc:sldLayoutMkLst>
        </pc:sldLayoutChg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1286130601" sldId="2147483865"/>
          </pc:sldLayoutMkLst>
        </pc:sldLayoutChg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66338130" sldId="2147483866"/>
          </pc:sldLayoutMkLst>
        </pc:sldLayoutChg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2169924013" sldId="2147483867"/>
          </pc:sldLayoutMkLst>
        </pc:sldLayoutChg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101762778" sldId="2147483868"/>
          </pc:sldLayoutMkLst>
        </pc:sldLayoutChg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2306426615" sldId="2147483869"/>
          </pc:sldLayoutMkLst>
        </pc:sldLayoutChg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886965190" sldId="2147483870"/>
          </pc:sldLayoutMkLst>
        </pc:sldLayoutChg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847211156" sldId="2147483871"/>
          </pc:sldLayoutMkLst>
        </pc:sldLayoutChg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542277964" sldId="2147483872"/>
          </pc:sldLayoutMkLst>
        </pc:sldLayoutChg>
        <pc:sldLayoutChg chg="del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820790703" sldId="2147483856"/>
            <pc:sldLayoutMk cId="2661171222" sldId="2147483873"/>
          </pc:sldLayoutMkLst>
        </pc:sldLayoutChg>
      </pc:sldMasterChg>
      <pc:sldMasterChg chg="add addSldLayout modSldLayout">
        <pc:chgData name="Proulx Capt KM" userId="S::karine.proulx@cadets.gc.ca::5cab98f0-7a72-4573-a7e6-9d194edb0668" providerId="AD" clId="Web-{EE39EB38-7874-BAF2-8968-40D879422D52}" dt="2024-05-29T15:07:57.031" v="0"/>
        <pc:sldMasterMkLst>
          <pc:docMk/>
          <pc:sldMasterMk cId="552546085" sldId="2147483874"/>
        </pc:sldMasterMkLst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3822972834" sldId="2147483875"/>
          </pc:sldLayoutMkLst>
        </pc:sldLayoutChg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519918452" sldId="2147483876"/>
          </pc:sldLayoutMkLst>
        </pc:sldLayoutChg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2955226860" sldId="2147483877"/>
          </pc:sldLayoutMkLst>
        </pc:sldLayoutChg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2062220328" sldId="2147483878"/>
          </pc:sldLayoutMkLst>
        </pc:sldLayoutChg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1995046564" sldId="2147483879"/>
          </pc:sldLayoutMkLst>
        </pc:sldLayoutChg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1305372597" sldId="2147483880"/>
          </pc:sldLayoutMkLst>
        </pc:sldLayoutChg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2439815127" sldId="2147483881"/>
          </pc:sldLayoutMkLst>
        </pc:sldLayoutChg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2445537487" sldId="2147483882"/>
          </pc:sldLayoutMkLst>
        </pc:sldLayoutChg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1094055469" sldId="2147483883"/>
          </pc:sldLayoutMkLst>
        </pc:sldLayoutChg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591743295" sldId="2147483884"/>
          </pc:sldLayoutMkLst>
        </pc:sldLayoutChg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976377759" sldId="2147483885"/>
          </pc:sldLayoutMkLst>
        </pc:sldLayoutChg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779124642" sldId="2147483886"/>
          </pc:sldLayoutMkLst>
        </pc:sldLayoutChg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2545098029" sldId="2147483887"/>
          </pc:sldLayoutMkLst>
        </pc:sldLayoutChg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1591817919" sldId="2147483888"/>
          </pc:sldLayoutMkLst>
        </pc:sldLayoutChg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1310644548" sldId="2147483889"/>
          </pc:sldLayoutMkLst>
        </pc:sldLayoutChg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3749633984" sldId="2147483890"/>
          </pc:sldLayoutMkLst>
        </pc:sldLayoutChg>
        <pc:sldLayoutChg chg="add mod replId">
          <pc:chgData name="Proulx Capt KM" userId="S::karine.proulx@cadets.gc.ca::5cab98f0-7a72-4573-a7e6-9d194edb0668" providerId="AD" clId="Web-{EE39EB38-7874-BAF2-8968-40D879422D52}" dt="2024-05-29T15:07:57.031" v="0"/>
          <pc:sldLayoutMkLst>
            <pc:docMk/>
            <pc:sldMasterMk cId="552546085" sldId="2147483874"/>
            <pc:sldLayoutMk cId="1205428957" sldId="214748389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7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4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637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24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5098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1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44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33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AF2F-5C99-4CE7-891C-BC5C4FE7A6F5}" type="datetimeFigureOut">
              <a:rPr lang="fr-CA" smtClean="0"/>
              <a:t>2024-05-29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2F07-CABF-4749-BD21-2BB8913B3942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2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1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2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4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1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3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5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46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cadets.ca/" TargetMode="Externa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hyperlink" Target="http://www.cc2644.ca/" TargetMode="External"/><Relationship Id="rId5" Type="http://schemas.openxmlformats.org/officeDocument/2006/relationships/hyperlink" Target="mailto:commandant@cc2644.ca" TargetMode="External"/><Relationship Id="rId4" Type="http://schemas.openxmlformats.org/officeDocument/2006/relationships/hyperlink" Target="mailto:2644armee@cadets.gc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11560" y="2348880"/>
            <a:ext cx="6912767" cy="1701956"/>
          </a:xfrm>
        </p:spPr>
        <p:txBody>
          <a:bodyPr/>
          <a:lstStyle/>
          <a:p>
            <a:r>
              <a:rPr lang="fr-CA" dirty="0"/>
              <a:t>Réunion camps d’été</a:t>
            </a:r>
            <a:br>
              <a:rPr lang="fr-CA" dirty="0"/>
            </a:br>
            <a:r>
              <a:rPr lang="fr-CA" dirty="0"/>
              <a:t>2024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27200" y="4005064"/>
            <a:ext cx="5712179" cy="1255558"/>
          </a:xfrm>
        </p:spPr>
        <p:txBody>
          <a:bodyPr>
            <a:normAutofit/>
          </a:bodyPr>
          <a:lstStyle/>
          <a:p>
            <a:r>
              <a:rPr lang="en-CA" dirty="0"/>
              <a:t>Capt Karine Proulx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920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 départ (CEC)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556792"/>
            <a:ext cx="7200800" cy="4392488"/>
          </a:xfrm>
        </p:spPr>
        <p:txBody>
          <a:bodyPr>
            <a:normAutofit fontScale="92500"/>
          </a:bodyPr>
          <a:lstStyle/>
          <a:p>
            <a:r>
              <a:rPr lang="fr-CA" sz="2400" dirty="0"/>
              <a:t>Autobus nolisés</a:t>
            </a:r>
          </a:p>
          <a:p>
            <a:pPr lvl="1"/>
            <a:r>
              <a:rPr lang="fr-CA" sz="2000" dirty="0"/>
              <a:t>Information sur Itinéraire individuel (à venir par courriel)</a:t>
            </a:r>
          </a:p>
          <a:p>
            <a:pPr lvl="1"/>
            <a:r>
              <a:rPr lang="fr-CA" sz="2000" dirty="0"/>
              <a:t>30 minutes avant le départ (voir officier du corps de cadet) </a:t>
            </a:r>
          </a:p>
          <a:p>
            <a:pPr lvl="1"/>
            <a:r>
              <a:rPr lang="fr-CA" sz="2000" dirty="0"/>
              <a:t>Manège militaire</a:t>
            </a:r>
          </a:p>
          <a:p>
            <a:pPr lvl="1"/>
            <a:r>
              <a:rPr lang="fr-CA" sz="2000" dirty="0"/>
              <a:t>Uniforme avec polar (pas de vareuse) </a:t>
            </a:r>
          </a:p>
          <a:p>
            <a:pPr marL="365760" lvl="1" indent="0">
              <a:buNone/>
            </a:pPr>
            <a:endParaRPr lang="fr-CA" sz="2000" dirty="0"/>
          </a:p>
          <a:p>
            <a:pPr marL="342900" lvl="1" indent="-342900"/>
            <a:r>
              <a:rPr lang="fr-CA" sz="2000" dirty="0"/>
              <a:t>Sac de jour pour l’autobus</a:t>
            </a:r>
          </a:p>
          <a:p>
            <a:pPr marL="628650" lvl="2"/>
            <a:r>
              <a:rPr lang="fr-CA" sz="1800" dirty="0"/>
              <a:t>carte d’assurance maladie</a:t>
            </a:r>
          </a:p>
          <a:p>
            <a:pPr marL="628650" lvl="2"/>
            <a:r>
              <a:rPr lang="fr-CA" sz="1800" dirty="0"/>
              <a:t>médicaments (</a:t>
            </a:r>
            <a:r>
              <a:rPr lang="fr-CA" sz="1800" dirty="0" err="1"/>
              <a:t>Dispill</a:t>
            </a:r>
            <a:r>
              <a:rPr lang="fr-CA" sz="1800" dirty="0"/>
              <a:t>), prescriptions (lunettes)</a:t>
            </a:r>
          </a:p>
          <a:p>
            <a:pPr marL="628650" lvl="2"/>
            <a:r>
              <a:rPr lang="fr-CA" sz="1800" dirty="0"/>
              <a:t>Formulaire CDT-130 + Spécimen de chèque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16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Changements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Si désistement, avisez le plus tôt possible !!! </a:t>
            </a:r>
          </a:p>
          <a:p>
            <a:r>
              <a:rPr lang="fr-CA" dirty="0"/>
              <a:t>Si vous êtes en attente, nous communiquerons avec vous s’il y a des changements.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9795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Fin de camp (CEC)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Parade de fin de camp</a:t>
            </a:r>
          </a:p>
          <a:p>
            <a:pPr lvl="1"/>
            <a:r>
              <a:rPr lang="fr-CA" dirty="0"/>
              <a:t>Voir Cahier d’information pour les dates</a:t>
            </a:r>
          </a:p>
          <a:p>
            <a:r>
              <a:rPr lang="fr-CA" sz="2400" dirty="0"/>
              <a:t>Autobus nolisé</a:t>
            </a:r>
          </a:p>
          <a:p>
            <a:r>
              <a:rPr lang="fr-CA" sz="2400" dirty="0"/>
              <a:t>Départ hâtif</a:t>
            </a:r>
            <a:r>
              <a:rPr lang="en-CA" sz="2400" dirty="0"/>
              <a:t>: d</a:t>
            </a:r>
            <a:r>
              <a:rPr lang="fr-CA" sz="2400" dirty="0"/>
              <a:t>épart avec les parents/famille autorisée </a:t>
            </a:r>
          </a:p>
          <a:p>
            <a:r>
              <a:rPr lang="fr-CA" sz="2400" dirty="0"/>
              <a:t>PAS de surprise aux cadets, vous devez aviser le camp au moins 1 semaine et demie à l’avance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72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Pour plus d’informations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412776"/>
            <a:ext cx="6918273" cy="4110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2400" dirty="0"/>
              <a:t>Contactez-nous ! </a:t>
            </a:r>
          </a:p>
          <a:p>
            <a:pPr marL="0" indent="0" algn="ctr">
              <a:buNone/>
            </a:pPr>
            <a:endParaRPr lang="fr-CA" sz="2400" dirty="0"/>
          </a:p>
          <a:p>
            <a:pPr marL="0" indent="0" algn="ctr">
              <a:buNone/>
            </a:pPr>
            <a:r>
              <a:rPr lang="fr-CA" sz="35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2644armee@cadets.gc.ca</a:t>
            </a:r>
            <a:endParaRPr lang="fr-CA" sz="35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CA" dirty="0"/>
              <a:t>Commandant: Capt Jean-François Dubois</a:t>
            </a:r>
          </a:p>
          <a:p>
            <a:pPr marL="0" indent="0" algn="ctr">
              <a:buNone/>
            </a:pPr>
            <a:r>
              <a:rPr lang="fr-CA" dirty="0">
                <a:hlinkClick r:id="rId5"/>
              </a:rPr>
              <a:t>commandant@cc2644.ca</a:t>
            </a:r>
            <a:r>
              <a:rPr lang="fr-CA" dirty="0"/>
              <a:t> </a:t>
            </a:r>
          </a:p>
          <a:p>
            <a:pPr algn="ctr"/>
            <a:endParaRPr lang="fr-CA" sz="1800" dirty="0"/>
          </a:p>
          <a:p>
            <a:pPr marL="0" indent="0" algn="ctr">
              <a:buNone/>
            </a:pPr>
            <a:r>
              <a:rPr lang="fr-CA" dirty="0">
                <a:hlinkClick r:id="rId6"/>
              </a:rPr>
              <a:t>www.cc2644.ca</a:t>
            </a:r>
            <a:r>
              <a:rPr lang="fr-CA" dirty="0"/>
              <a:t> </a:t>
            </a:r>
            <a:r>
              <a:rPr lang="fr-CA" sz="2400" dirty="0"/>
              <a:t>ou </a:t>
            </a:r>
            <a:r>
              <a:rPr lang="fr-CA" sz="2400" dirty="0">
                <a:hlinkClick r:id="rId7"/>
              </a:rPr>
              <a:t>www.cadets.ca</a:t>
            </a:r>
            <a:endParaRPr lang="fr-CA" sz="2400" dirty="0"/>
          </a:p>
          <a:p>
            <a:pPr marL="0" indent="0" algn="ctr">
              <a:buNone/>
            </a:pPr>
            <a:endParaRPr lang="fr-CA" sz="2400" dirty="0"/>
          </a:p>
          <a:p>
            <a:pPr marL="0" indent="0" algn="ctr">
              <a:buNone/>
            </a:pP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6525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Au menu!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Avant le camp</a:t>
            </a:r>
          </a:p>
          <a:p>
            <a:r>
              <a:rPr lang="fr-CA" dirty="0"/>
              <a:t>Les tenues</a:t>
            </a:r>
          </a:p>
          <a:p>
            <a:r>
              <a:rPr lang="fr-CA" dirty="0"/>
              <a:t>Banque des cadets</a:t>
            </a:r>
          </a:p>
          <a:p>
            <a:r>
              <a:rPr lang="fr-CA" dirty="0"/>
              <a:t>La vie de camp</a:t>
            </a:r>
          </a:p>
          <a:p>
            <a:r>
              <a:rPr lang="fr-CA" dirty="0"/>
              <a:t>Les départs</a:t>
            </a:r>
          </a:p>
          <a:p>
            <a:r>
              <a:rPr lang="fr-CA" dirty="0"/>
              <a:t>Les cadets substituts</a:t>
            </a:r>
          </a:p>
          <a:p>
            <a:r>
              <a:rPr lang="fr-CA" dirty="0"/>
              <a:t>Fin des camps</a:t>
            </a:r>
          </a:p>
          <a:p>
            <a:r>
              <a:rPr lang="fr-CA" dirty="0"/>
              <a:t>Les contacts</a:t>
            </a:r>
          </a:p>
        </p:txBody>
      </p:sp>
    </p:spTree>
    <p:extLst>
      <p:ext uri="{BB962C8B-B14F-4D97-AF65-F5344CB8AC3E}">
        <p14:creationId xmlns:p14="http://schemas.microsoft.com/office/powerpoint/2010/main" val="268973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Avant le camp…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628800"/>
            <a:ext cx="6561776" cy="4364754"/>
          </a:xfrm>
        </p:spPr>
        <p:txBody>
          <a:bodyPr>
            <a:normAutofit/>
          </a:bodyPr>
          <a:lstStyle/>
          <a:p>
            <a:r>
              <a:rPr lang="fr-CA" sz="2400" dirty="0"/>
              <a:t>Prendre connaissance du </a:t>
            </a:r>
            <a:r>
              <a:rPr lang="fr-CA" sz="2400" b="1" dirty="0"/>
              <a:t>Cahier d’information</a:t>
            </a:r>
          </a:p>
          <a:p>
            <a:pPr lvl="1"/>
            <a:r>
              <a:rPr lang="fr-CA" sz="2200" dirty="0"/>
              <a:t>Beaucoup d’informations, consultez-le avec votre enfant!</a:t>
            </a:r>
          </a:p>
          <a:p>
            <a:r>
              <a:rPr lang="fr-CA" sz="2400" dirty="0"/>
              <a:t>Préparer les bagages</a:t>
            </a:r>
          </a:p>
          <a:p>
            <a:pPr lvl="1"/>
            <a:r>
              <a:rPr lang="fr-CA" sz="2200" dirty="0"/>
              <a:t>Liste de matériel dans le cahier d’information</a:t>
            </a:r>
          </a:p>
          <a:p>
            <a:pPr lvl="1"/>
            <a:r>
              <a:rPr lang="fr-CA" sz="2200" dirty="0"/>
              <a:t>Fait par la cadette ou le cadet: autonomie! </a:t>
            </a:r>
          </a:p>
          <a:p>
            <a:r>
              <a:rPr lang="fr-CA" sz="2400" dirty="0"/>
              <a:t>Identifier tout !  Tout !  Tout ! </a:t>
            </a:r>
          </a:p>
          <a:p>
            <a:endParaRPr lang="fr-CA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DD6FA4-6013-B739-1769-FCA2337F3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717032"/>
            <a:ext cx="2109777" cy="292506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1698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fr-CA" dirty="0"/>
              <a:t>Liste de matériel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412776"/>
            <a:ext cx="6347714" cy="4700595"/>
          </a:xfrm>
        </p:spPr>
        <p:txBody>
          <a:bodyPr>
            <a:normAutofit fontScale="92500" lnSpcReduction="10000"/>
          </a:bodyPr>
          <a:lstStyle/>
          <a:p>
            <a:r>
              <a:rPr lang="fr-CA" sz="2400" dirty="0"/>
              <a:t>Matériel d’hygiène</a:t>
            </a:r>
          </a:p>
          <a:p>
            <a:pPr lvl="1"/>
            <a:r>
              <a:rPr lang="fr-CA" sz="2000" dirty="0"/>
              <a:t>Déodorant</a:t>
            </a:r>
          </a:p>
          <a:p>
            <a:pPr lvl="1"/>
            <a:r>
              <a:rPr lang="fr-CA" sz="2000" dirty="0"/>
              <a:t>Brosse à dents, dentifrice</a:t>
            </a:r>
          </a:p>
          <a:p>
            <a:pPr lvl="1"/>
            <a:r>
              <a:rPr lang="fr-CA" sz="2000" dirty="0"/>
              <a:t>Serviettes hygiéniques</a:t>
            </a:r>
          </a:p>
          <a:p>
            <a:pPr lvl="1"/>
            <a:r>
              <a:rPr lang="fr-CA" sz="2000" dirty="0"/>
              <a:t>Nécessaire pour la douche </a:t>
            </a:r>
            <a:r>
              <a:rPr lang="fr-CA" sz="1400" dirty="0"/>
              <a:t>(savon, shampoing, serviette)</a:t>
            </a:r>
          </a:p>
          <a:p>
            <a:r>
              <a:rPr lang="fr-CA" dirty="0"/>
              <a:t>Linge de sport (T-shirt, short, casquette, espadrilles)</a:t>
            </a:r>
          </a:p>
          <a:p>
            <a:r>
              <a:rPr lang="fr-CA" dirty="0"/>
              <a:t>Maillot de bain (1 pièce de type sport) + casque de bain</a:t>
            </a:r>
          </a:p>
          <a:p>
            <a:r>
              <a:rPr lang="fr-CA" dirty="0"/>
              <a:t>Matériel pour polir les bottes + fer à repasser (facultatif)</a:t>
            </a:r>
          </a:p>
          <a:p>
            <a:r>
              <a:rPr lang="fr-CA" dirty="0"/>
              <a:t>2 Cadenas (pratiquer les combinaisons) </a:t>
            </a:r>
          </a:p>
          <a:p>
            <a:r>
              <a:rPr lang="fr-CA" dirty="0"/>
              <a:t>Argent de poche (40 $ suffisent) </a:t>
            </a:r>
          </a:p>
          <a:p>
            <a:r>
              <a:rPr lang="fr-CA" dirty="0"/>
              <a:t>Idéalement, pas de cellulaire (favoriser une carte d’appel) </a:t>
            </a:r>
          </a:p>
          <a:p>
            <a:r>
              <a:rPr lang="fr-CA" dirty="0"/>
              <a:t>Pas d’objets de valeur, de </a:t>
            </a:r>
            <a:r>
              <a:rPr lang="fr-CA" dirty="0" err="1"/>
              <a:t>Ipod</a:t>
            </a:r>
            <a:r>
              <a:rPr lang="fr-CA" dirty="0"/>
              <a:t>, de jeux vidéo</a:t>
            </a:r>
          </a:p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91B0E2-AC22-8D73-D2CF-6E9F36A10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3608794"/>
            <a:ext cx="2273951" cy="303318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7218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fr-CA" dirty="0"/>
              <a:t>Renseignements médicaux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412776"/>
            <a:ext cx="7128792" cy="4968552"/>
          </a:xfrm>
        </p:spPr>
        <p:txBody>
          <a:bodyPr>
            <a:normAutofit fontScale="92500" lnSpcReduction="10000"/>
          </a:bodyPr>
          <a:lstStyle/>
          <a:p>
            <a:pPr marL="342900" lvl="1" indent="-342900"/>
            <a:r>
              <a:rPr lang="fr-CA" sz="2000" dirty="0"/>
              <a:t>Médication </a:t>
            </a:r>
          </a:p>
          <a:p>
            <a:pPr marL="628650" lvl="2"/>
            <a:r>
              <a:rPr lang="fr-CA" sz="1800" dirty="0"/>
              <a:t>Plaquettes thermoformées (</a:t>
            </a:r>
            <a:r>
              <a:rPr lang="fr-CA" sz="1800" dirty="0" err="1"/>
              <a:t>Dispill</a:t>
            </a:r>
            <a:r>
              <a:rPr lang="fr-CA" sz="1800" dirty="0"/>
              <a:t>) ou contenant d’origine</a:t>
            </a:r>
          </a:p>
          <a:p>
            <a:pPr marL="628650" lvl="2"/>
            <a:r>
              <a:rPr lang="fr-CA" sz="1800" dirty="0"/>
              <a:t>Pas de médicament en vente libre (Tylenol, Advil, etc.)</a:t>
            </a:r>
          </a:p>
          <a:p>
            <a:pPr marL="1085850" lvl="3"/>
            <a:r>
              <a:rPr lang="fr-CA" sz="1600" dirty="0"/>
              <a:t>Si nécessaire, remplir l’OAIC 16-04 (lien dans le cahier d’information)</a:t>
            </a:r>
          </a:p>
          <a:p>
            <a:pPr marL="1085850" lvl="3"/>
            <a:endParaRPr lang="fr-CA" sz="1600" dirty="0"/>
          </a:p>
          <a:p>
            <a:pPr marL="228600" lvl="1"/>
            <a:r>
              <a:rPr lang="fr-CA" sz="2000" dirty="0"/>
              <a:t>Auto-injecteur</a:t>
            </a:r>
          </a:p>
          <a:p>
            <a:pPr marL="628650" lvl="2"/>
            <a:r>
              <a:rPr lang="fr-CA" sz="1800" dirty="0"/>
              <a:t>Avoir 2 auto-injecteur </a:t>
            </a:r>
            <a:r>
              <a:rPr lang="fr-CA" sz="1800" u="sng" dirty="0"/>
              <a:t>non périmés</a:t>
            </a:r>
          </a:p>
          <a:p>
            <a:pPr marL="628650" lvl="2"/>
            <a:endParaRPr lang="fr-CA" sz="1800" dirty="0"/>
          </a:p>
          <a:p>
            <a:pPr marL="357188" lvl="1" indent="-273050"/>
            <a:r>
              <a:rPr lang="fr-CA" sz="2000" dirty="0"/>
              <a:t>Lunettes, lentilles cornéennes</a:t>
            </a:r>
          </a:p>
          <a:p>
            <a:pPr marL="757238" lvl="2" indent="-273050"/>
            <a:r>
              <a:rPr lang="fr-CA" sz="1800" dirty="0"/>
              <a:t>Courroie de sécurité pour les lunettes obligatoires </a:t>
            </a:r>
          </a:p>
          <a:p>
            <a:pPr marL="757238" lvl="2" indent="-273050"/>
            <a:r>
              <a:rPr lang="fr-CA" sz="1800" dirty="0"/>
              <a:t>Une paire de lunettes de rechange</a:t>
            </a:r>
          </a:p>
          <a:p>
            <a:pPr marL="757238" lvl="2" indent="-273050"/>
            <a:r>
              <a:rPr lang="fr-CA" sz="1800" dirty="0"/>
              <a:t>Une copie de l’ordonnance  </a:t>
            </a:r>
          </a:p>
          <a:p>
            <a:pPr marL="757238" lvl="2" indent="-273050"/>
            <a:r>
              <a:rPr lang="fr-CA" sz="1800" dirty="0"/>
              <a:t>Bris au frais des parents</a:t>
            </a:r>
          </a:p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91B0E2-AC22-8D73-D2CF-6E9F36A10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3608794"/>
            <a:ext cx="2273951" cy="303318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07560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tenues</a:t>
            </a: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B80809D0-F9D0-86E8-DE93-65037486889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22799" y="1700808"/>
            <a:ext cx="3302395" cy="4282647"/>
          </a:xfr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0339432-2CE7-91D3-B8D8-3A2EC5A0E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603" y="1710790"/>
            <a:ext cx="2968788" cy="42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4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6FEEF-5AED-1235-281D-42AD8688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Allocation d’instruction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84D364-6995-EB69-C0E5-8051F857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3314329" cy="3880773"/>
          </a:xfrm>
        </p:spPr>
        <p:txBody>
          <a:bodyPr/>
          <a:lstStyle/>
          <a:p>
            <a:r>
              <a:rPr lang="fr-CA" dirty="0"/>
              <a:t>Banque des cadets</a:t>
            </a:r>
          </a:p>
          <a:p>
            <a:r>
              <a:rPr lang="fr-CA" dirty="0"/>
              <a:t>Formulaire de dépôt direct</a:t>
            </a:r>
          </a:p>
          <a:p>
            <a:pPr lvl="1"/>
            <a:r>
              <a:rPr lang="fr-CA" dirty="0"/>
              <a:t>CDT-130</a:t>
            </a:r>
          </a:p>
          <a:p>
            <a:pPr lvl="1"/>
            <a:r>
              <a:rPr lang="fr-CA" dirty="0"/>
              <a:t>Spécimen de chèque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943E18-23FF-BAEE-760C-CAC054280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412776"/>
            <a:ext cx="4933250" cy="473780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842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La vie de camp (CEC)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Supervision constante</a:t>
            </a:r>
          </a:p>
          <a:p>
            <a:r>
              <a:rPr lang="fr-CA" sz="2400" dirty="0"/>
              <a:t>Journée typique (6:00 à 21:30) </a:t>
            </a:r>
          </a:p>
          <a:p>
            <a:r>
              <a:rPr lang="fr-CA" sz="2400" dirty="0"/>
              <a:t>Uniforme + tenue de sport </a:t>
            </a:r>
          </a:p>
          <a:p>
            <a:r>
              <a:rPr lang="fr-CA" sz="2400" dirty="0"/>
              <a:t>Infirmiers</a:t>
            </a:r>
          </a:p>
          <a:p>
            <a:pPr marL="0" indent="0">
              <a:buNone/>
            </a:pPr>
            <a:endParaRPr lang="fr-CA" sz="2400" dirty="0"/>
          </a:p>
          <a:p>
            <a:r>
              <a:rPr lang="fr-CA" sz="2400" dirty="0"/>
              <a:t>Non permis sur le camp: </a:t>
            </a:r>
          </a:p>
          <a:p>
            <a:pPr lvl="1"/>
            <a:r>
              <a:rPr lang="fr-CA" sz="2000" dirty="0"/>
              <a:t>Tabagisme et drogue</a:t>
            </a:r>
          </a:p>
          <a:p>
            <a:pPr lvl="1"/>
            <a:r>
              <a:rPr lang="fr-CA" sz="2000" dirty="0"/>
              <a:t>Alcool, boisson énergisante et armes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2299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La vie de camp (CEC)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Appel téléphonique </a:t>
            </a:r>
          </a:p>
          <a:p>
            <a:r>
              <a:rPr lang="fr-CA" dirty="0"/>
              <a:t>Motivation, encouragements (si retour à la maison durant le camp c’est à vos frais…)  </a:t>
            </a:r>
          </a:p>
          <a:p>
            <a:r>
              <a:rPr lang="fr-CA" dirty="0"/>
              <a:t>Équipe de soutien aux cadets (conseiller aux jeunes, Madrée/</a:t>
            </a:r>
            <a:r>
              <a:rPr lang="fr-CA" dirty="0" err="1"/>
              <a:t>Padrée</a:t>
            </a:r>
            <a:r>
              <a:rPr lang="fr-CA" dirty="0"/>
              <a:t>) </a:t>
            </a:r>
          </a:p>
          <a:p>
            <a:r>
              <a:rPr lang="fr-CA" dirty="0"/>
              <a:t>Cantine (friandises, articles de toilette…)</a:t>
            </a:r>
          </a:p>
          <a:p>
            <a:r>
              <a:rPr lang="fr-CA" dirty="0"/>
              <a:t>Visites et sorties</a:t>
            </a:r>
          </a:p>
        </p:txBody>
      </p:sp>
    </p:spTree>
    <p:extLst>
      <p:ext uri="{BB962C8B-B14F-4D97-AF65-F5344CB8AC3E}">
        <p14:creationId xmlns:p14="http://schemas.microsoft.com/office/powerpoint/2010/main" val="21840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d2696e-062b-45a3-a85a-34a1e3686011">
      <Terms xmlns="http://schemas.microsoft.com/office/infopath/2007/PartnerControls"/>
    </lcf76f155ced4ddcb4097134ff3c332f>
    <TaxCatchAll xmlns="1557f5e1-091a-42a3-acb5-d0b1d0c10c09" xsi:nil="true"/>
    <pr_x00ea_tpoursoumission xmlns="e2d2696e-062b-45a3-a85a-34a1e3686011">false</pr_x00ea_tpoursoumission>
    <Nombredejourspay_x00e9_ xmlns="e2d2696e-062b-45a3-a85a-34a1e368601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7FB711D36D82409793115708136AFE" ma:contentTypeVersion="20" ma:contentTypeDescription="Crée un document." ma:contentTypeScope="" ma:versionID="62c67e328f862dc9c8f17d62cda316a0">
  <xsd:schema xmlns:xsd="http://www.w3.org/2001/XMLSchema" xmlns:xs="http://www.w3.org/2001/XMLSchema" xmlns:p="http://schemas.microsoft.com/office/2006/metadata/properties" xmlns:ns2="e2d2696e-062b-45a3-a85a-34a1e3686011" xmlns:ns3="1557f5e1-091a-42a3-acb5-d0b1d0c10c09" targetNamespace="http://schemas.microsoft.com/office/2006/metadata/properties" ma:root="true" ma:fieldsID="360205d79241c68e4ac9d0cf4c71b903" ns2:_="" ns3:_="">
    <xsd:import namespace="e2d2696e-062b-45a3-a85a-34a1e3686011"/>
    <xsd:import namespace="1557f5e1-091a-42a3-acb5-d0b1d0c10c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ombredejourspay_x00e9_" minOccurs="0"/>
                <xsd:element ref="ns2:pr_x00ea_tpoursoumissio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d2696e-062b-45a3-a85a-34a1e36860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mbredejourspay_x00e9_" ma:index="14" nillable="true" ma:displayName="Nombre de jours payé" ma:description="Jours admissible à la solde selon URSC &#10;&#10;Sept à Janvier inclus:&#10;&#10;CMDT: 4 jurs&#10;CIC: 3 jours&#10;IC: 2 jours&#10;&#10;Février à Juin inclus:&#10;CMDT: 3 jours&#10;CIC: 2 jours&#10;IC: 2 jours" ma:format="Dropdown" ma:internalName="Nombredejourspay_x00e9_">
      <xsd:simpleType>
        <xsd:restriction base="dms:Choice">
          <xsd:enumeration value=".5"/>
          <xsd:enumeration value="1"/>
          <xsd:enumeration value="1.5"/>
          <xsd:enumeration value="2"/>
          <xsd:enumeration value="2.5"/>
          <xsd:enumeration value="3"/>
          <xsd:enumeration value="3.5"/>
          <xsd:enumeration value="4"/>
        </xsd:restriction>
      </xsd:simpleType>
    </xsd:element>
    <xsd:element name="pr_x00ea_tpoursoumission" ma:index="15" nillable="true" ma:displayName="prêt pour soumission" ma:default="0" ma:description="Avez-vous terminé votre feuille de solde pour le moi en cours. Est -elle pour pour soumission" ma:format="Dropdown" ma:internalName="pr_x00ea_tpoursoumission">
      <xsd:simpleType>
        <xsd:restriction base="dms:Boolea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2504fe83-4dc1-4340-9d13-f056684057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7f5e1-091a-42a3-acb5-d0b1d0c10c0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1d31673-5912-48cf-8dfc-c87d63c7cd46}" ma:internalName="TaxCatchAll" ma:showField="CatchAllData" ma:web="1557f5e1-091a-42a3-acb5-d0b1d0c10c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8B9019-B065-4292-ABC4-BEE9148AD2B0}">
  <ds:schemaRefs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1557f5e1-091a-42a3-acb5-d0b1d0c10c0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e2d2696e-062b-45a3-a85a-34a1e368601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1DEE829-71DB-4ECC-8354-C232D19860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9C868D-7C8A-453A-BDD5-C983A8CE4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d2696e-062b-45a3-a85a-34a1e3686011"/>
    <ds:schemaRef ds:uri="1557f5e1-091a-42a3-acb5-d0b1d0c10c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613</TotalTime>
  <Words>518</Words>
  <Application>Microsoft Office PowerPoint</Application>
  <PresentationFormat>Affichage à l'écran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Facet</vt:lpstr>
      <vt:lpstr>Réunion camps d’été 2024</vt:lpstr>
      <vt:lpstr>Au menu! </vt:lpstr>
      <vt:lpstr>Avant le camp…</vt:lpstr>
      <vt:lpstr>Liste de matériel</vt:lpstr>
      <vt:lpstr>Renseignements médicaux</vt:lpstr>
      <vt:lpstr>Les tenues</vt:lpstr>
      <vt:lpstr>Allocation d’instruction</vt:lpstr>
      <vt:lpstr>La vie de camp (CEC)</vt:lpstr>
      <vt:lpstr>La vie de camp (CEC)</vt:lpstr>
      <vt:lpstr>Le départ (CEC)</vt:lpstr>
      <vt:lpstr>Changements</vt:lpstr>
      <vt:lpstr>Fin de camp (CEC)</vt:lpstr>
      <vt:lpstr>Pour plus d’informations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camps d’été 2015</dc:title>
  <dc:creator>proulxk</dc:creator>
  <cp:lastModifiedBy>Proulx Capt KM</cp:lastModifiedBy>
  <cp:revision>46</cp:revision>
  <dcterms:created xsi:type="dcterms:W3CDTF">2015-05-27T14:05:59Z</dcterms:created>
  <dcterms:modified xsi:type="dcterms:W3CDTF">2024-05-29T15:08:23Z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0x010100017FB711D36D82409793115708136AFE</vt:lpwstr>
  </property>
  <property fmtid="{D5CDD505-2E9C-101B-9397-08002B2CF9AE}" pid="3" name="MediaServiceImageTags">
    <vt:lpwstr/>
  </property>
</Properties>
</file>